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l-P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d439e8359_2_1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g2dd439e8359_2_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dd439e8359_2_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g2dd439e8359_2_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dd439e8359_2_1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g2dd439e8359_2_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dd439e8359_2_1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g2dd439e8359_2_1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">
  <p:cSld name="Slajd tytułow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-12250" y="6118950"/>
            <a:ext cx="12204300" cy="768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510369" y="1521904"/>
            <a:ext cx="64587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1616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510369" y="4914035"/>
            <a:ext cx="64587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6"/>
              </a:buClr>
              <a:buSzPts val="2000"/>
              <a:buFont typeface="Arial"/>
              <a:buNone/>
              <a:defRPr b="0" i="0" sz="2000" u="sng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/>
          <p:nvPr/>
        </p:nvSpPr>
        <p:spPr>
          <a:xfrm>
            <a:off x="-12350" y="-19125"/>
            <a:ext cx="12204300" cy="9141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7939" y="100674"/>
            <a:ext cx="2247088" cy="7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0910" y="226576"/>
            <a:ext cx="1414395" cy="36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8092" y="232672"/>
            <a:ext cx="1560711" cy="35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82721" y="16245"/>
            <a:ext cx="1475360" cy="78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92635" y="6110025"/>
            <a:ext cx="2526840" cy="7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0850" y="201300"/>
            <a:ext cx="1994226" cy="62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3100850" y="16250"/>
            <a:ext cx="239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pic>
        <p:nvPicPr>
          <p:cNvPr id="23" name="Google Shape;23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4687" y="115738"/>
            <a:ext cx="946550" cy="16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 2">
  <p:cSld name="Slajd tytułowy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-12250" y="6118950"/>
            <a:ext cx="12204300" cy="768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/>
          <p:nvPr/>
        </p:nvSpPr>
        <p:spPr>
          <a:xfrm>
            <a:off x="-12350" y="-19125"/>
            <a:ext cx="12204300" cy="9141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7939" y="100674"/>
            <a:ext cx="2247088" cy="7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0910" y="226576"/>
            <a:ext cx="1414395" cy="36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8092" y="232672"/>
            <a:ext cx="1560711" cy="35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82721" y="16245"/>
            <a:ext cx="1475360" cy="78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92635" y="6110025"/>
            <a:ext cx="2526840" cy="7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0850" y="201300"/>
            <a:ext cx="1994226" cy="62067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"/>
          <p:cNvSpPr txBox="1"/>
          <p:nvPr/>
        </p:nvSpPr>
        <p:spPr>
          <a:xfrm>
            <a:off x="3100850" y="16250"/>
            <a:ext cx="239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pic>
        <p:nvPicPr>
          <p:cNvPr id="35" name="Google Shape;35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4687" y="115738"/>
            <a:ext cx="946550" cy="1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3"/>
          <p:cNvSpPr txBox="1"/>
          <p:nvPr>
            <p:ph idx="1" type="body"/>
          </p:nvPr>
        </p:nvSpPr>
        <p:spPr>
          <a:xfrm>
            <a:off x="371331" y="2539731"/>
            <a:ext cx="10017000" cy="28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6161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61616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 2 1">
  <p:cSld name="Slajd tytułowy_2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>
            <a:off x="-12250" y="6118950"/>
            <a:ext cx="12204300" cy="768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4"/>
          <p:cNvSpPr/>
          <p:nvPr/>
        </p:nvSpPr>
        <p:spPr>
          <a:xfrm>
            <a:off x="-12350" y="-19125"/>
            <a:ext cx="12204300" cy="9141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7939" y="100674"/>
            <a:ext cx="2247088" cy="7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0910" y="226576"/>
            <a:ext cx="1414395" cy="36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8092" y="232672"/>
            <a:ext cx="1560711" cy="35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82721" y="16245"/>
            <a:ext cx="1475360" cy="78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92635" y="6110025"/>
            <a:ext cx="2526840" cy="7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0850" y="201300"/>
            <a:ext cx="1994226" cy="62067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4"/>
          <p:cNvSpPr txBox="1"/>
          <p:nvPr/>
        </p:nvSpPr>
        <p:spPr>
          <a:xfrm>
            <a:off x="3100850" y="16250"/>
            <a:ext cx="239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pic>
        <p:nvPicPr>
          <p:cNvPr id="48" name="Google Shape;48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4687" y="115738"/>
            <a:ext cx="946550" cy="1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"/>
          <p:cNvSpPr txBox="1"/>
          <p:nvPr>
            <p:ph type="ctrTitle"/>
          </p:nvPr>
        </p:nvSpPr>
        <p:spPr>
          <a:xfrm>
            <a:off x="331135" y="2811701"/>
            <a:ext cx="8250600" cy="13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1616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 2 1 1">
  <p:cSld name="Slajd tytułowy_2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/>
          <p:nvPr/>
        </p:nvSpPr>
        <p:spPr>
          <a:xfrm>
            <a:off x="-12250" y="6118950"/>
            <a:ext cx="12204300" cy="768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5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5"/>
          <p:cNvSpPr/>
          <p:nvPr/>
        </p:nvSpPr>
        <p:spPr>
          <a:xfrm>
            <a:off x="-12350" y="-19125"/>
            <a:ext cx="12204300" cy="9141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7939" y="100674"/>
            <a:ext cx="2247088" cy="7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0910" y="226576"/>
            <a:ext cx="1414395" cy="36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8092" y="232672"/>
            <a:ext cx="1560711" cy="35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82721" y="16245"/>
            <a:ext cx="1475360" cy="78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92635" y="6110025"/>
            <a:ext cx="2526840" cy="7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0850" y="201300"/>
            <a:ext cx="1994226" cy="6206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5"/>
          <p:cNvSpPr txBox="1"/>
          <p:nvPr/>
        </p:nvSpPr>
        <p:spPr>
          <a:xfrm>
            <a:off x="3100850" y="16250"/>
            <a:ext cx="239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pic>
        <p:nvPicPr>
          <p:cNvPr id="61" name="Google Shape;61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4687" y="115738"/>
            <a:ext cx="946550" cy="16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 2 1 1 1">
  <p:cSld name="Slajd tytułowy_2_1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"/>
          <p:cNvSpPr/>
          <p:nvPr/>
        </p:nvSpPr>
        <p:spPr>
          <a:xfrm>
            <a:off x="-12250" y="6118950"/>
            <a:ext cx="12204300" cy="768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6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6"/>
          <p:cNvSpPr/>
          <p:nvPr/>
        </p:nvSpPr>
        <p:spPr>
          <a:xfrm>
            <a:off x="-12350" y="-19125"/>
            <a:ext cx="12204300" cy="9141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7939" y="100674"/>
            <a:ext cx="2247088" cy="7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0910" y="226576"/>
            <a:ext cx="1414395" cy="365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8092" y="232672"/>
            <a:ext cx="1560711" cy="35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82721" y="16245"/>
            <a:ext cx="1475360" cy="78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92635" y="6110025"/>
            <a:ext cx="2526840" cy="7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00850" y="201300"/>
            <a:ext cx="1994226" cy="620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6"/>
          <p:cNvSpPr txBox="1"/>
          <p:nvPr/>
        </p:nvSpPr>
        <p:spPr>
          <a:xfrm>
            <a:off x="3100850" y="16250"/>
            <a:ext cx="239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pic>
        <p:nvPicPr>
          <p:cNvPr id="73" name="Google Shape;73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4687" y="115738"/>
            <a:ext cx="946550" cy="1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"/>
          <p:cNvSpPr/>
          <p:nvPr/>
        </p:nvSpPr>
        <p:spPr>
          <a:xfrm>
            <a:off x="-2" y="1345555"/>
            <a:ext cx="7107000" cy="30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-2" y="4718745"/>
            <a:ext cx="7107000" cy="9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 txBox="1"/>
          <p:nvPr>
            <p:ph type="ctrTitle"/>
          </p:nvPr>
        </p:nvSpPr>
        <p:spPr>
          <a:xfrm>
            <a:off x="510369" y="1521904"/>
            <a:ext cx="64587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1616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6"/>
          <p:cNvSpPr txBox="1"/>
          <p:nvPr>
            <p:ph idx="1" type="subTitle"/>
          </p:nvPr>
        </p:nvSpPr>
        <p:spPr>
          <a:xfrm>
            <a:off x="510369" y="4914035"/>
            <a:ext cx="64587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6161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6"/>
          <p:cNvSpPr/>
          <p:nvPr/>
        </p:nvSpPr>
        <p:spPr>
          <a:xfrm>
            <a:off x="7106875" y="4718744"/>
            <a:ext cx="5012400" cy="9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064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16"/>
              </a:buClr>
              <a:buSzPts val="2800"/>
              <a:buFont typeface="Calibri"/>
              <a:buChar char="●"/>
            </a:pPr>
            <a:r>
              <a:rPr b="1" i="1" lang="pl-PL" sz="2800" u="none" cap="none" strike="noStrike">
                <a:solidFill>
                  <a:srgbClr val="161616"/>
                </a:solidFill>
                <a:latin typeface="Calibri"/>
                <a:ea typeface="Calibri"/>
                <a:cs typeface="Calibri"/>
                <a:sym typeface="Calibri"/>
              </a:rPr>
              <a:t>Dziękuję za uwagę</a:t>
            </a:r>
            <a:endParaRPr b="0" i="0" sz="1400" u="none" cap="none" strike="noStrike">
              <a:solidFill>
                <a:srgbClr val="1616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6"/>
          <p:cNvSpPr txBox="1"/>
          <p:nvPr/>
        </p:nvSpPr>
        <p:spPr>
          <a:xfrm>
            <a:off x="675775" y="1835725"/>
            <a:ext cx="951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Finansowane ze środków Ministra Nauki i Szkolnictwa Wyższego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w ramach zadania zleconego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pn. „Politechniczna Sieć VIA CARPATIA im. Prezydenta RP Lecha Kaczyńskiego”.</a:t>
            </a:r>
            <a:endParaRPr/>
          </a:p>
        </p:txBody>
      </p:sp>
      <p:sp>
        <p:nvSpPr>
          <p:cNvPr id="85" name="Google Shape;85;p7"/>
          <p:cNvSpPr txBox="1"/>
          <p:nvPr>
            <p:ph idx="1" type="subTitle"/>
          </p:nvPr>
        </p:nvSpPr>
        <p:spPr>
          <a:xfrm>
            <a:off x="510369" y="4914035"/>
            <a:ext cx="64587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6" name="Google Shape;86;p7"/>
          <p:cNvSpPr txBox="1"/>
          <p:nvPr>
            <p:ph type="ctrTitle"/>
          </p:nvPr>
        </p:nvSpPr>
        <p:spPr>
          <a:xfrm>
            <a:off x="510369" y="1521904"/>
            <a:ext cx="64587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Finansowane ze środków Ministra Nauki i Szkolnictwa Wyższego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w ramach zadania zleconego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pn. „Politechniczna Sieć VIA CARPATIA im. Prezydenta RP Lecha Kaczyńskiego”.</a:t>
            </a:r>
            <a:endParaRPr/>
          </a:p>
        </p:txBody>
      </p:sp>
      <p:sp>
        <p:nvSpPr>
          <p:cNvPr id="92" name="Google Shape;92;p8"/>
          <p:cNvSpPr txBox="1"/>
          <p:nvPr>
            <p:ph idx="1" type="subTitle"/>
          </p:nvPr>
        </p:nvSpPr>
        <p:spPr>
          <a:xfrm>
            <a:off x="371331" y="2539731"/>
            <a:ext cx="10017000" cy="28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Finansowane ze środków Ministra Nauki i Szkolnictwa Wyższego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w ramach zadania zleconego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pn. „Politechniczna Sieć VIA CARPATIA im. Prezydenta RP Lecha Kaczyńskiego”.</a:t>
            </a:r>
            <a:endParaRPr/>
          </a:p>
        </p:txBody>
      </p:sp>
      <p:sp>
        <p:nvSpPr>
          <p:cNvPr id="98" name="Google Shape;98;p9"/>
          <p:cNvSpPr txBox="1"/>
          <p:nvPr>
            <p:ph type="ctrTitle"/>
          </p:nvPr>
        </p:nvSpPr>
        <p:spPr>
          <a:xfrm>
            <a:off x="331135" y="2811701"/>
            <a:ext cx="8250600" cy="13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Finansowane ze środków Ministra Nauki i Szkolnictwa Wyższego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w ramach zadania zleconego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pn. „Politechniczna Sieć VIA CARPATIA im. Prezydenta RP Lecha Kaczyńskiego”.</a:t>
            </a:r>
            <a:endParaRPr/>
          </a:p>
        </p:txBody>
      </p:sp>
      <p:sp>
        <p:nvSpPr>
          <p:cNvPr id="104" name="Google Shape;104;p10"/>
          <p:cNvSpPr txBox="1"/>
          <p:nvPr>
            <p:ph idx="1" type="subTitle"/>
          </p:nvPr>
        </p:nvSpPr>
        <p:spPr>
          <a:xfrm>
            <a:off x="98251" y="4268239"/>
            <a:ext cx="11043000" cy="3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solidFill>
                <a:srgbClr val="161616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 txBox="1"/>
          <p:nvPr>
            <p:ph idx="11" type="ftr"/>
          </p:nvPr>
        </p:nvSpPr>
        <p:spPr>
          <a:xfrm>
            <a:off x="-1" y="6118957"/>
            <a:ext cx="5503200" cy="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Finansowane ze środków Ministra Nauki i Szkolnictwa Wyższego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w ramach zadania zleconego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l-PL"/>
              <a:t>pn. „Politechniczna Sieć VIA CARPATIA im. Prezydenta RP Lecha Kaczyńskiego”.</a:t>
            </a:r>
            <a:endParaRPr/>
          </a:p>
        </p:txBody>
      </p:sp>
      <p:sp>
        <p:nvSpPr>
          <p:cNvPr id="110" name="Google Shape;110;p11"/>
          <p:cNvSpPr txBox="1"/>
          <p:nvPr>
            <p:ph type="ctrTitle"/>
          </p:nvPr>
        </p:nvSpPr>
        <p:spPr>
          <a:xfrm>
            <a:off x="510369" y="1521904"/>
            <a:ext cx="64587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111" name="Google Shape;111;p11"/>
          <p:cNvSpPr txBox="1"/>
          <p:nvPr>
            <p:ph idx="1" type="subTitle"/>
          </p:nvPr>
        </p:nvSpPr>
        <p:spPr>
          <a:xfrm>
            <a:off x="510369" y="4914035"/>
            <a:ext cx="6458700" cy="42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8FD0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