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3" r:id="rId5"/>
  </p:sldMasterIdLst>
  <p:notesMasterIdLst>
    <p:notesMasterId r:id="rId10"/>
  </p:notesMasterIdLst>
  <p:sldIdLst>
    <p:sldId id="256" r:id="rId6"/>
    <p:sldId id="257" r:id="rId7"/>
    <p:sldId id="258" r:id="rId8"/>
    <p:sldId id="260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8264C7-51E9-4DBB-A60F-1CC7EE64C218}" v="2" dt="2024-05-06T15:28:12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ub Bis" userId="S::j.bis@pollub.pl::c7ab8edd-98d4-4de9-b7ab-8fc4c1979af2" providerId="AD" clId="Web-{BE8264C7-51E9-4DBB-A60F-1CC7EE64C218}"/>
    <pc:docChg chg="addSld delSld">
      <pc:chgData name="Jakub Bis" userId="S::j.bis@pollub.pl::c7ab8edd-98d4-4de9-b7ab-8fc4c1979af2" providerId="AD" clId="Web-{BE8264C7-51E9-4DBB-A60F-1CC7EE64C218}" dt="2024-05-06T15:28:12.379" v="1"/>
      <pc:docMkLst>
        <pc:docMk/>
      </pc:docMkLst>
      <pc:sldChg chg="new del">
        <pc:chgData name="Jakub Bis" userId="S::j.bis@pollub.pl::c7ab8edd-98d4-4de9-b7ab-8fc4c1979af2" providerId="AD" clId="Web-{BE8264C7-51E9-4DBB-A60F-1CC7EE64C218}" dt="2024-05-06T15:28:12.379" v="1"/>
        <pc:sldMkLst>
          <pc:docMk/>
          <pc:sldMk cId="2186197108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4A049-8A0C-4B79-A2C6-15CCD3879DC2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55EDD-4B88-4B01-8AA4-65C5A9563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785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Autorzy,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627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515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355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0577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7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GB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74256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77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253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184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924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7716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380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pl-PL" dirty="0"/>
              <a:t>Plan prezentacji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 dirty="0"/>
              <a:t>Kliknij, aby wpisać tytuły sekcji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800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228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06.05.2024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2DB72-7F43-4F8B-A3D9-6A4CF06057B9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61AD1-4F43-4E77-8497-8E5C5F025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2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linia&#10;&#10;Opis wygenerowany automatycznie">
            <a:extLst>
              <a:ext uri="{FF2B5EF4-FFF2-40B4-BE49-F238E27FC236}">
                <a16:creationId xmlns:a16="http://schemas.microsoft.com/office/drawing/2014/main" id="{BB254E8F-410C-1590-9E92-AB6A7788980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30290" r="-87" b="9278"/>
          <a:stretch/>
        </p:blipFill>
        <p:spPr>
          <a:xfrm>
            <a:off x="0" y="1122363"/>
            <a:ext cx="12197385" cy="4970925"/>
          </a:xfrm>
          <a:prstGeom prst="rect">
            <a:avLst/>
          </a:prstGeom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7794" y="4176134"/>
            <a:ext cx="9144000" cy="7212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endParaRPr lang="pl-PL" dirty="0">
              <a:solidFill>
                <a:srgbClr val="00206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34583" y="1450446"/>
            <a:ext cx="9144000" cy="238760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pl-PL" sz="4000" b="1" dirty="0">
              <a:solidFill>
                <a:srgbClr val="00206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7" name="Obraz 6" descr="Obraz zawierający tekst, Czcionka, Grafika, design&#10;&#10;Opis wygenerowany automatycznie">
            <a:extLst>
              <a:ext uri="{FF2B5EF4-FFF2-40B4-BE49-F238E27FC236}">
                <a16:creationId xmlns:a16="http://schemas.microsoft.com/office/drawing/2014/main" id="{0F7AEE71-A2E5-BFC7-D3E8-D8FE2DADD03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644" y="132427"/>
            <a:ext cx="2356633" cy="852049"/>
          </a:xfrm>
          <a:prstGeom prst="rect">
            <a:avLst/>
          </a:prstGeom>
        </p:spPr>
      </p:pic>
      <p:pic>
        <p:nvPicPr>
          <p:cNvPr id="8" name="Obraz 7" descr="Obraz zawierający tekst, Czcionka, typografia, Grafika&#10;&#10;Opis wygenerowany automatycznie">
            <a:extLst>
              <a:ext uri="{FF2B5EF4-FFF2-40B4-BE49-F238E27FC236}">
                <a16:creationId xmlns:a16="http://schemas.microsoft.com/office/drawing/2014/main" id="{59582DB7-A032-85B9-5F9C-08C08E2AABD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082" y="310606"/>
            <a:ext cx="2265125" cy="565386"/>
          </a:xfrm>
          <a:prstGeom prst="rect">
            <a:avLst/>
          </a:prstGeom>
        </p:spPr>
      </p:pic>
      <p:pic>
        <p:nvPicPr>
          <p:cNvPr id="9" name="Obraz 8" descr="Obraz zawierający tekst, Czcionka, Grafika, zrzut ekranu&#10;&#10;Opis wygenerowany automatycznie">
            <a:extLst>
              <a:ext uri="{FF2B5EF4-FFF2-40B4-BE49-F238E27FC236}">
                <a16:creationId xmlns:a16="http://schemas.microsoft.com/office/drawing/2014/main" id="{63DA3019-EA6C-6BD7-8D74-844684E4783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78736" y="-46810"/>
            <a:ext cx="2309300" cy="1210524"/>
          </a:xfrm>
          <a:prstGeom prst="rect">
            <a:avLst/>
          </a:prstGeom>
        </p:spPr>
      </p:pic>
      <p:pic>
        <p:nvPicPr>
          <p:cNvPr id="6" name="Obraz 5" descr="Obraz zawierający czarne, ciemność&#10;&#10;Opis wygenerowany automatycznie">
            <a:extLst>
              <a:ext uri="{FF2B5EF4-FFF2-40B4-BE49-F238E27FC236}">
                <a16:creationId xmlns:a16="http://schemas.microsoft.com/office/drawing/2014/main" id="{CE4B6E4E-3F79-9A90-C7B1-4A8C2F7E9E8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6418" y="217090"/>
            <a:ext cx="2683403" cy="752417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B9CE4B8-E67F-9957-2FDC-94B1A2F18E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4176" y="6164893"/>
            <a:ext cx="7722296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Finansowane ze środków Ministra Nauki </a:t>
            </a:r>
          </a:p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w ramach zadania zleconego </a:t>
            </a:r>
          </a:p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pn. „Politechniczna Sieć VIA CARPATIA im. Prezydenta RP Lecha Kaczyńskiego”.</a:t>
            </a: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A4B1B866-DD3A-887B-0865-F2A57E723D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85123" y="6116522"/>
            <a:ext cx="2233810" cy="69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linia&#10;&#10;Opis wygenerowany automatycznie">
            <a:extLst>
              <a:ext uri="{FF2B5EF4-FFF2-40B4-BE49-F238E27FC236}">
                <a16:creationId xmlns:a16="http://schemas.microsoft.com/office/drawing/2014/main" id="{BB254E8F-410C-1590-9E92-AB6A7788980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30290" r="-87" b="9278"/>
          <a:stretch/>
        </p:blipFill>
        <p:spPr>
          <a:xfrm>
            <a:off x="0" y="1122363"/>
            <a:ext cx="12197385" cy="4970925"/>
          </a:xfrm>
          <a:prstGeom prst="rect">
            <a:avLst/>
          </a:prstGeom>
        </p:spPr>
      </p:pic>
      <p:pic>
        <p:nvPicPr>
          <p:cNvPr id="7" name="Obraz 6" descr="Obraz zawierający tekst, Czcionka, Grafika, design&#10;&#10;Opis wygenerowany automatycznie">
            <a:extLst>
              <a:ext uri="{FF2B5EF4-FFF2-40B4-BE49-F238E27FC236}">
                <a16:creationId xmlns:a16="http://schemas.microsoft.com/office/drawing/2014/main" id="{0F7AEE71-A2E5-BFC7-D3E8-D8FE2DADD03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644" y="132427"/>
            <a:ext cx="2356633" cy="852049"/>
          </a:xfrm>
          <a:prstGeom prst="rect">
            <a:avLst/>
          </a:prstGeom>
        </p:spPr>
      </p:pic>
      <p:pic>
        <p:nvPicPr>
          <p:cNvPr id="8" name="Obraz 7" descr="Obraz zawierający tekst, Czcionka, typografia, Grafika&#10;&#10;Opis wygenerowany automatycznie">
            <a:extLst>
              <a:ext uri="{FF2B5EF4-FFF2-40B4-BE49-F238E27FC236}">
                <a16:creationId xmlns:a16="http://schemas.microsoft.com/office/drawing/2014/main" id="{59582DB7-A032-85B9-5F9C-08C08E2AABD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082" y="310606"/>
            <a:ext cx="2265125" cy="565386"/>
          </a:xfrm>
          <a:prstGeom prst="rect">
            <a:avLst/>
          </a:prstGeom>
        </p:spPr>
      </p:pic>
      <p:pic>
        <p:nvPicPr>
          <p:cNvPr id="9" name="Obraz 8" descr="Obraz zawierający tekst, Czcionka, Grafika, zrzut ekranu&#10;&#10;Opis wygenerowany automatycznie">
            <a:extLst>
              <a:ext uri="{FF2B5EF4-FFF2-40B4-BE49-F238E27FC236}">
                <a16:creationId xmlns:a16="http://schemas.microsoft.com/office/drawing/2014/main" id="{63DA3019-EA6C-6BD7-8D74-844684E4783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78736" y="-46810"/>
            <a:ext cx="2309300" cy="1210524"/>
          </a:xfrm>
          <a:prstGeom prst="rect">
            <a:avLst/>
          </a:prstGeom>
        </p:spPr>
      </p:pic>
      <p:pic>
        <p:nvPicPr>
          <p:cNvPr id="6" name="Obraz 5" descr="Obraz zawierający czarne, ciemność&#10;&#10;Opis wygenerowany automatycznie">
            <a:extLst>
              <a:ext uri="{FF2B5EF4-FFF2-40B4-BE49-F238E27FC236}">
                <a16:creationId xmlns:a16="http://schemas.microsoft.com/office/drawing/2014/main" id="{CE4B6E4E-3F79-9A90-C7B1-4A8C2F7E9E8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6418" y="217090"/>
            <a:ext cx="2683403" cy="752417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B9CE4B8-E67F-9957-2FDC-94B1A2F18E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4176" y="6164893"/>
            <a:ext cx="7722296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Finansowane ze środków Ministra Nauki </a:t>
            </a:r>
          </a:p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w ramach zadania zleconego </a:t>
            </a:r>
          </a:p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pn. „Politechniczna Sieć VIA CARPATIA im. Prezydenta RP Lecha Kaczyńskiego”.</a:t>
            </a: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A4B1B866-DD3A-887B-0865-F2A57E723D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85123" y="6116522"/>
            <a:ext cx="2233810" cy="696905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D86C14B0-332E-2D93-0884-D945445D1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775" y="1158440"/>
            <a:ext cx="8960285" cy="751453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002060"/>
                </a:solidFill>
                <a:latin typeface="Calibri"/>
                <a:cs typeface="Calibri"/>
              </a:rPr>
              <a:t>Plan prezentacji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CE09CD-3FE9-77E0-0B8D-AB2674286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104" y="2055268"/>
            <a:ext cx="9795354" cy="378766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410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linia&#10;&#10;Opis wygenerowany automatycznie">
            <a:extLst>
              <a:ext uri="{FF2B5EF4-FFF2-40B4-BE49-F238E27FC236}">
                <a16:creationId xmlns:a16="http://schemas.microsoft.com/office/drawing/2014/main" id="{BB254E8F-410C-1590-9E92-AB6A7788980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30290" r="-87" b="9278"/>
          <a:stretch/>
        </p:blipFill>
        <p:spPr>
          <a:xfrm>
            <a:off x="0" y="1122363"/>
            <a:ext cx="12197385" cy="4970925"/>
          </a:xfrm>
          <a:prstGeom prst="rect">
            <a:avLst/>
          </a:prstGeom>
        </p:spPr>
      </p:pic>
      <p:pic>
        <p:nvPicPr>
          <p:cNvPr id="7" name="Obraz 6" descr="Obraz zawierający tekst, Czcionka, Grafika, design&#10;&#10;Opis wygenerowany automatycznie">
            <a:extLst>
              <a:ext uri="{FF2B5EF4-FFF2-40B4-BE49-F238E27FC236}">
                <a16:creationId xmlns:a16="http://schemas.microsoft.com/office/drawing/2014/main" id="{0F7AEE71-A2E5-BFC7-D3E8-D8FE2DADD03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644" y="132427"/>
            <a:ext cx="2356633" cy="852049"/>
          </a:xfrm>
          <a:prstGeom prst="rect">
            <a:avLst/>
          </a:prstGeom>
        </p:spPr>
      </p:pic>
      <p:pic>
        <p:nvPicPr>
          <p:cNvPr id="8" name="Obraz 7" descr="Obraz zawierający tekst, Czcionka, typografia, Grafika&#10;&#10;Opis wygenerowany automatycznie">
            <a:extLst>
              <a:ext uri="{FF2B5EF4-FFF2-40B4-BE49-F238E27FC236}">
                <a16:creationId xmlns:a16="http://schemas.microsoft.com/office/drawing/2014/main" id="{59582DB7-A032-85B9-5F9C-08C08E2AABD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082" y="310606"/>
            <a:ext cx="2265125" cy="565386"/>
          </a:xfrm>
          <a:prstGeom prst="rect">
            <a:avLst/>
          </a:prstGeom>
        </p:spPr>
      </p:pic>
      <p:pic>
        <p:nvPicPr>
          <p:cNvPr id="9" name="Obraz 8" descr="Obraz zawierający tekst, Czcionka, Grafika, zrzut ekranu&#10;&#10;Opis wygenerowany automatycznie">
            <a:extLst>
              <a:ext uri="{FF2B5EF4-FFF2-40B4-BE49-F238E27FC236}">
                <a16:creationId xmlns:a16="http://schemas.microsoft.com/office/drawing/2014/main" id="{63DA3019-EA6C-6BD7-8D74-844684E4783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78736" y="-46810"/>
            <a:ext cx="2309300" cy="1210524"/>
          </a:xfrm>
          <a:prstGeom prst="rect">
            <a:avLst/>
          </a:prstGeom>
        </p:spPr>
      </p:pic>
      <p:pic>
        <p:nvPicPr>
          <p:cNvPr id="6" name="Obraz 5" descr="Obraz zawierający czarne, ciemność&#10;&#10;Opis wygenerowany automatycznie">
            <a:extLst>
              <a:ext uri="{FF2B5EF4-FFF2-40B4-BE49-F238E27FC236}">
                <a16:creationId xmlns:a16="http://schemas.microsoft.com/office/drawing/2014/main" id="{CE4B6E4E-3F79-9A90-C7B1-4A8C2F7E9E8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6418" y="217090"/>
            <a:ext cx="2683403" cy="752417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B9CE4B8-E67F-9957-2FDC-94B1A2F18E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4176" y="6164893"/>
            <a:ext cx="7722296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Finansowane ze środków Ministra Nauki </a:t>
            </a:r>
          </a:p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w ramach zadania zleconego </a:t>
            </a:r>
          </a:p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pn. „Politechniczna Sieć VIA CARPATIA im. Prezydenta RP Lecha Kaczyńskiego”.</a:t>
            </a: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A4B1B866-DD3A-887B-0865-F2A57E723D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85123" y="6116522"/>
            <a:ext cx="2233810" cy="696905"/>
          </a:xfrm>
          <a:prstGeom prst="rect">
            <a:avLst/>
          </a:prstGeom>
        </p:spPr>
      </p:pic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1053491" y="1215906"/>
            <a:ext cx="10080936" cy="996782"/>
          </a:xfrm>
        </p:spPr>
        <p:txBody>
          <a:bodyPr>
            <a:normAutofit/>
          </a:bodyPr>
          <a:lstStyle/>
          <a:p>
            <a:endParaRPr lang="en-GB" sz="4000" b="1" dirty="0">
              <a:solidFill>
                <a:srgbClr val="002060"/>
              </a:solidFill>
            </a:endParaRPr>
          </a:p>
        </p:txBody>
      </p:sp>
      <p:sp>
        <p:nvSpPr>
          <p:cNvPr id="10" name="Symbol zastępczy zawartości 9"/>
          <p:cNvSpPr>
            <a:spLocks noGrp="1"/>
          </p:cNvSpPr>
          <p:nvPr>
            <p:ph idx="1"/>
          </p:nvPr>
        </p:nvSpPr>
        <p:spPr>
          <a:xfrm>
            <a:off x="1058449" y="2417152"/>
            <a:ext cx="10078233" cy="34167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56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linia&#10;&#10;Opis wygenerowany automatycznie">
            <a:extLst>
              <a:ext uri="{FF2B5EF4-FFF2-40B4-BE49-F238E27FC236}">
                <a16:creationId xmlns:a16="http://schemas.microsoft.com/office/drawing/2014/main" id="{BB254E8F-410C-1590-9E92-AB6A7788980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30290" r="-87" b="9278"/>
          <a:stretch/>
        </p:blipFill>
        <p:spPr>
          <a:xfrm>
            <a:off x="0" y="1122363"/>
            <a:ext cx="12197385" cy="4970925"/>
          </a:xfrm>
          <a:prstGeom prst="rect">
            <a:avLst/>
          </a:prstGeom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7794" y="4176134"/>
            <a:ext cx="9144000" cy="7212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endParaRPr lang="pl-PL" dirty="0">
              <a:solidFill>
                <a:srgbClr val="00206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34583" y="1450446"/>
            <a:ext cx="9144000" cy="2387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z="54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Dziękujemy za uwagę!</a:t>
            </a:r>
          </a:p>
        </p:txBody>
      </p:sp>
      <p:pic>
        <p:nvPicPr>
          <p:cNvPr id="7" name="Obraz 6" descr="Obraz zawierający tekst, Czcionka, Grafika, design&#10;&#10;Opis wygenerowany automatycznie">
            <a:extLst>
              <a:ext uri="{FF2B5EF4-FFF2-40B4-BE49-F238E27FC236}">
                <a16:creationId xmlns:a16="http://schemas.microsoft.com/office/drawing/2014/main" id="{0F7AEE71-A2E5-BFC7-D3E8-D8FE2DADD03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644" y="132427"/>
            <a:ext cx="2356633" cy="852049"/>
          </a:xfrm>
          <a:prstGeom prst="rect">
            <a:avLst/>
          </a:prstGeom>
        </p:spPr>
      </p:pic>
      <p:pic>
        <p:nvPicPr>
          <p:cNvPr id="8" name="Obraz 7" descr="Obraz zawierający tekst, Czcionka, typografia, Grafika&#10;&#10;Opis wygenerowany automatycznie">
            <a:extLst>
              <a:ext uri="{FF2B5EF4-FFF2-40B4-BE49-F238E27FC236}">
                <a16:creationId xmlns:a16="http://schemas.microsoft.com/office/drawing/2014/main" id="{59582DB7-A032-85B9-5F9C-08C08E2AABD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082" y="310606"/>
            <a:ext cx="2265125" cy="565386"/>
          </a:xfrm>
          <a:prstGeom prst="rect">
            <a:avLst/>
          </a:prstGeom>
        </p:spPr>
      </p:pic>
      <p:pic>
        <p:nvPicPr>
          <p:cNvPr id="9" name="Obraz 8" descr="Obraz zawierający tekst, Czcionka, Grafika, zrzut ekranu&#10;&#10;Opis wygenerowany automatycznie">
            <a:extLst>
              <a:ext uri="{FF2B5EF4-FFF2-40B4-BE49-F238E27FC236}">
                <a16:creationId xmlns:a16="http://schemas.microsoft.com/office/drawing/2014/main" id="{63DA3019-EA6C-6BD7-8D74-844684E4783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78736" y="-46810"/>
            <a:ext cx="2309300" cy="1210524"/>
          </a:xfrm>
          <a:prstGeom prst="rect">
            <a:avLst/>
          </a:prstGeom>
        </p:spPr>
      </p:pic>
      <p:pic>
        <p:nvPicPr>
          <p:cNvPr id="6" name="Obraz 5" descr="Obraz zawierający czarne, ciemność&#10;&#10;Opis wygenerowany automatycznie">
            <a:extLst>
              <a:ext uri="{FF2B5EF4-FFF2-40B4-BE49-F238E27FC236}">
                <a16:creationId xmlns:a16="http://schemas.microsoft.com/office/drawing/2014/main" id="{CE4B6E4E-3F79-9A90-C7B1-4A8C2F7E9E8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6418" y="217090"/>
            <a:ext cx="2683403" cy="752417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B9CE4B8-E67F-9957-2FDC-94B1A2F18E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4176" y="6164893"/>
            <a:ext cx="7722296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Finansowane ze środków Ministra Nauki </a:t>
            </a:r>
          </a:p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w ramach zadania zleconego </a:t>
            </a:r>
          </a:p>
          <a:p>
            <a:r>
              <a:rPr lang="pl-PL" sz="1100" dirty="0">
                <a:latin typeface="Calibri" panose="020F0502020204030204" pitchFamily="34" charset="0"/>
                <a:cs typeface="Calibri" panose="020F0502020204030204" pitchFamily="34" charset="0"/>
              </a:rPr>
              <a:t>pn. „Politechniczna Sieć VIA CARPATIA im. Prezydenta RP Lecha Kaczyńskiego”.</a:t>
            </a: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A4B1B866-DD3A-887B-0865-F2A57E723D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85123" y="6116522"/>
            <a:ext cx="2233810" cy="69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17193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8c2a25e-b157-4684-bf53-a80a6b4d8d48">
      <Terms xmlns="http://schemas.microsoft.com/office/infopath/2007/PartnerControls"/>
    </lcf76f155ced4ddcb4097134ff3c332f>
    <TaxCatchAll xmlns="a13528dd-346c-4b0e-a2cd-91b338e9f899" xsi:nil="true"/>
    <SharedWithUsers xmlns="a13528dd-346c-4b0e-a2cd-91b338e9f899">
      <UserInfo>
        <DisplayName>Tomasz Głogowski</DisplayName>
        <AccountId>59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AAAB74207BFC4488D66389A1B862391" ma:contentTypeVersion="14" ma:contentTypeDescription="Utwórz nowy dokument." ma:contentTypeScope="" ma:versionID="af48979eac5bb12bab302e76b9f4af55">
  <xsd:schema xmlns:xsd="http://www.w3.org/2001/XMLSchema" xmlns:xs="http://www.w3.org/2001/XMLSchema" xmlns:p="http://schemas.microsoft.com/office/2006/metadata/properties" xmlns:ns2="58c2a25e-b157-4684-bf53-a80a6b4d8d48" xmlns:ns3="a13528dd-346c-4b0e-a2cd-91b338e9f899" targetNamespace="http://schemas.microsoft.com/office/2006/metadata/properties" ma:root="true" ma:fieldsID="be1be4f2610762de788f4c797e4f073a" ns2:_="" ns3:_="">
    <xsd:import namespace="58c2a25e-b157-4684-bf53-a80a6b4d8d48"/>
    <xsd:import namespace="a13528dd-346c-4b0e-a2cd-91b338e9f8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2a25e-b157-4684-bf53-a80a6b4d8d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898ec695-bd94-48d8-bbc2-0a199f981d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528dd-346c-4b0e-a2cd-91b338e9f8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ee89e62-6e40-4bea-aead-2450e812ec53}" ma:internalName="TaxCatchAll" ma:showField="CatchAllData" ma:web="a13528dd-346c-4b0e-a2cd-91b338e9f8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DE29DC-FCFC-4AFE-B28E-2A89C54AA645}">
  <ds:schemaRefs>
    <ds:schemaRef ds:uri="http://schemas.microsoft.com/office/2006/metadata/properties"/>
    <ds:schemaRef ds:uri="http://schemas.microsoft.com/office/infopath/2007/PartnerControls"/>
    <ds:schemaRef ds:uri="58c2a25e-b157-4684-bf53-a80a6b4d8d48"/>
    <ds:schemaRef ds:uri="a13528dd-346c-4b0e-a2cd-91b338e9f899"/>
  </ds:schemaRefs>
</ds:datastoreItem>
</file>

<file path=customXml/itemProps2.xml><?xml version="1.0" encoding="utf-8"?>
<ds:datastoreItem xmlns:ds="http://schemas.openxmlformats.org/officeDocument/2006/customXml" ds:itemID="{3A94FEE5-F473-4B63-AC12-19B5608F72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EA3394-D16B-4F0B-B4F2-35CFFCACFE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c2a25e-b157-4684-bf53-a80a6b4d8d48"/>
    <ds:schemaRef ds:uri="a13528dd-346c-4b0e-a2cd-91b338e9f8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26</Words>
  <Application>Microsoft Office PowerPoint</Application>
  <PresentationFormat>Panoramiczny</PresentationFormat>
  <Paragraphs>14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4</vt:i4>
      </vt:variant>
    </vt:vector>
  </HeadingPairs>
  <TitlesOfParts>
    <vt:vector size="6" baseType="lpstr">
      <vt:lpstr>Motyw pakietu Office</vt:lpstr>
      <vt:lpstr>Projekt niestandardowy</vt:lpstr>
      <vt:lpstr>Prezentacja programu PowerPoint</vt:lpstr>
      <vt:lpstr>Plan prezentacji</vt:lpstr>
      <vt:lpstr>Prezentacja programu PowerPoint</vt:lpstr>
      <vt:lpstr>Dziękujemy za uwagę!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Dominika</dc:creator>
  <cp:lastModifiedBy>Dominika</cp:lastModifiedBy>
  <cp:revision>250</cp:revision>
  <dcterms:created xsi:type="dcterms:W3CDTF">2024-04-23T18:26:27Z</dcterms:created>
  <dcterms:modified xsi:type="dcterms:W3CDTF">2024-05-06T15:28:15Z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0x0101008AAAB74207BFC4488D66389A1B862391</vt:lpwstr>
  </property>
  <property fmtid="{D5CDD505-2E9C-101B-9397-08002B2CF9AE}" pid="3" name="MediaServiceImageTags">
    <vt:lpwstr/>
  </property>
</Properties>
</file>