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5" d="100"/>
          <a:sy n="75" d="100"/>
        </p:scale>
        <p:origin x="-1589" y="-1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4" d="100"/>
          <a:sy n="64" d="100"/>
        </p:scale>
        <p:origin x="-3144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31D8C3-89D8-468D-91EB-DF1D0EE0D80F}" type="datetimeFigureOut">
              <a:rPr lang="pl-PL" smtClean="0"/>
              <a:t>23.12.2022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0BA0BB-FEBC-4014-83AC-3F79639CD6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17170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1E7BBE-3DB0-49F7-B2AE-221CF43F3646}" type="datetimeFigureOut">
              <a:rPr lang="pl-PL" smtClean="0"/>
              <a:t>23.12.2022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7B825F-EF54-4268-B0FA-5C2B33A937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885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685800" y="1988840"/>
            <a:ext cx="7772400" cy="1008112"/>
          </a:xfrm>
        </p:spPr>
        <p:txBody>
          <a:bodyPr/>
          <a:lstStyle>
            <a:lvl1pPr>
              <a:defRPr/>
            </a:lvl1pPr>
          </a:lstStyle>
          <a:p>
            <a:r>
              <a:rPr lang="pl-PL" dirty="0" smtClean="0"/>
              <a:t>...............................................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1372195" y="3429000"/>
            <a:ext cx="6400205" cy="864096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................................................</a:t>
            </a:r>
            <a:endParaRPr lang="pl-PL" dirty="0"/>
          </a:p>
        </p:txBody>
      </p:sp>
      <p:sp>
        <p:nvSpPr>
          <p:cNvPr id="9" name="Podtytuł 2"/>
          <p:cNvSpPr txBox="1">
            <a:spLocks/>
          </p:cNvSpPr>
          <p:nvPr userDrawn="1"/>
        </p:nvSpPr>
        <p:spPr>
          <a:xfrm>
            <a:off x="251520" y="4181872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i="1" dirty="0" smtClean="0"/>
              <a:t>Opracował zespół w składzie:</a:t>
            </a:r>
          </a:p>
          <a:p>
            <a:pPr algn="l"/>
            <a:r>
              <a:rPr lang="pl-PL" i="1" dirty="0" smtClean="0"/>
              <a:t>................................................</a:t>
            </a:r>
          </a:p>
          <a:p>
            <a:pPr algn="l"/>
            <a:r>
              <a:rPr lang="pl-PL" i="1" dirty="0" smtClean="0"/>
              <a:t>................................................</a:t>
            </a:r>
          </a:p>
          <a:p>
            <a:pPr algn="l"/>
            <a:r>
              <a:rPr lang="pl-PL" i="1" dirty="0" smtClean="0"/>
              <a:t>................................................</a:t>
            </a:r>
          </a:p>
          <a:p>
            <a:pPr algn="l"/>
            <a:r>
              <a:rPr lang="pl-PL" i="1" dirty="0" smtClean="0"/>
              <a:t>................................................</a:t>
            </a:r>
          </a:p>
        </p:txBody>
      </p:sp>
      <p:sp>
        <p:nvSpPr>
          <p:cNvPr id="14" name="Podtytuł 2"/>
          <p:cNvSpPr txBox="1">
            <a:spLocks/>
          </p:cNvSpPr>
          <p:nvPr userDrawn="1"/>
        </p:nvSpPr>
        <p:spPr>
          <a:xfrm>
            <a:off x="1371600" y="1270695"/>
            <a:ext cx="64008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 smtClean="0"/>
          </a:p>
        </p:txBody>
      </p:sp>
      <p:pic>
        <p:nvPicPr>
          <p:cNvPr id="11" name="Obraz 10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402" b="88551"/>
          <a:stretch/>
        </p:blipFill>
        <p:spPr>
          <a:xfrm>
            <a:off x="4901" y="0"/>
            <a:ext cx="3447020" cy="1224000"/>
          </a:xfrm>
          <a:prstGeom prst="rect">
            <a:avLst/>
          </a:prstGeom>
        </p:spPr>
      </p:pic>
      <p:pic>
        <p:nvPicPr>
          <p:cNvPr id="15" name="Obraz 14"/>
          <p:cNvPicPr/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130" t="92111" b="1808"/>
          <a:stretch/>
        </p:blipFill>
        <p:spPr>
          <a:xfrm>
            <a:off x="4769224" y="6207760"/>
            <a:ext cx="4374774" cy="650240"/>
          </a:xfrm>
          <a:prstGeom prst="rect">
            <a:avLst/>
          </a:prstGeom>
        </p:spPr>
      </p:pic>
      <p:pic>
        <p:nvPicPr>
          <p:cNvPr id="16" name="Obraz 15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324" r="50000" b="1808"/>
          <a:stretch/>
        </p:blipFill>
        <p:spPr>
          <a:xfrm>
            <a:off x="0" y="5909819"/>
            <a:ext cx="3779837" cy="948181"/>
          </a:xfrm>
          <a:prstGeom prst="rect">
            <a:avLst/>
          </a:prstGeom>
        </p:spPr>
      </p:pic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7020272" y="5805264"/>
            <a:ext cx="2133600" cy="365125"/>
          </a:xfrm>
          <a:prstGeom prst="rect">
            <a:avLst/>
          </a:prstGeom>
        </p:spPr>
        <p:txBody>
          <a:bodyPr/>
          <a:lstStyle/>
          <a:p>
            <a:fld id="{FE18BB82-EA08-42EE-BE39-1F8BC0026E49}" type="slidenum">
              <a:rPr lang="pl-PL" smtClean="0"/>
              <a:t>‹#›</a:t>
            </a:fld>
            <a:endParaRPr lang="pl-PL" dirty="0"/>
          </a:p>
        </p:txBody>
      </p:sp>
      <p:pic>
        <p:nvPicPr>
          <p:cNvPr id="17" name="Obraz 16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38" b="88648"/>
          <a:stretch/>
        </p:blipFill>
        <p:spPr>
          <a:xfrm>
            <a:off x="4338918" y="10217"/>
            <a:ext cx="4805080" cy="1213783"/>
          </a:xfrm>
          <a:prstGeom prst="rect">
            <a:avLst/>
          </a:prstGeom>
        </p:spPr>
      </p:pic>
      <p:cxnSp>
        <p:nvCxnSpPr>
          <p:cNvPr id="7" name="Łącznik prostoliniowy 6"/>
          <p:cNvCxnSpPr/>
          <p:nvPr userDrawn="1"/>
        </p:nvCxnSpPr>
        <p:spPr>
          <a:xfrm>
            <a:off x="539552" y="1224000"/>
            <a:ext cx="8064896" cy="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Łącznik prostoliniowy 17"/>
          <p:cNvCxnSpPr/>
          <p:nvPr userDrawn="1"/>
        </p:nvCxnSpPr>
        <p:spPr>
          <a:xfrm>
            <a:off x="539552" y="6165304"/>
            <a:ext cx="8064896" cy="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1539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671686"/>
            <a:ext cx="8229600" cy="745951"/>
          </a:xfrm>
        </p:spPr>
        <p:txBody>
          <a:bodyPr/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7020272" y="5805264"/>
            <a:ext cx="2133600" cy="365125"/>
          </a:xfrm>
          <a:prstGeom prst="rect">
            <a:avLst/>
          </a:prstGeom>
        </p:spPr>
        <p:txBody>
          <a:bodyPr/>
          <a:lstStyle/>
          <a:p>
            <a:fld id="{FE18BB82-EA08-42EE-BE39-1F8BC0026E49}" type="slidenum">
              <a:rPr lang="pl-PL" smtClean="0"/>
              <a:t>‹#›</a:t>
            </a:fld>
            <a:endParaRPr lang="pl-PL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20000"/>
            <a:ext cx="9144000" cy="752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Łącznik prostoliniowy 11"/>
          <p:cNvCxnSpPr/>
          <p:nvPr userDrawn="1"/>
        </p:nvCxnSpPr>
        <p:spPr>
          <a:xfrm>
            <a:off x="0" y="6165304"/>
            <a:ext cx="9144000" cy="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3084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7020272" y="5805264"/>
            <a:ext cx="2133600" cy="365125"/>
          </a:xfrm>
          <a:prstGeom prst="rect">
            <a:avLst/>
          </a:prstGeom>
        </p:spPr>
        <p:txBody>
          <a:bodyPr/>
          <a:lstStyle/>
          <a:p>
            <a:fld id="{FE18BB82-EA08-42EE-BE39-1F8BC0026E49}" type="slidenum">
              <a:rPr lang="pl-PL" smtClean="0"/>
              <a:t>‹#›</a:t>
            </a:fld>
            <a:endParaRPr lang="pl-PL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20000"/>
            <a:ext cx="9144000" cy="752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Łącznik prostoliniowy 11"/>
          <p:cNvCxnSpPr/>
          <p:nvPr userDrawn="1"/>
        </p:nvCxnSpPr>
        <p:spPr>
          <a:xfrm>
            <a:off x="0" y="6165304"/>
            <a:ext cx="9144000" cy="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7686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671686"/>
            <a:ext cx="8229600" cy="74595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7020272" y="5805264"/>
            <a:ext cx="2133600" cy="365125"/>
          </a:xfrm>
          <a:prstGeom prst="rect">
            <a:avLst/>
          </a:prstGeom>
        </p:spPr>
        <p:txBody>
          <a:bodyPr/>
          <a:lstStyle/>
          <a:p>
            <a:fld id="{FE18BB82-EA08-42EE-BE39-1F8BC0026E49}" type="slidenum">
              <a:rPr lang="pl-PL" smtClean="0"/>
              <a:t>‹#›</a:t>
            </a:fld>
            <a:endParaRPr lang="pl-PL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20000"/>
            <a:ext cx="9144000" cy="752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Łącznik prostoliniowy 9"/>
          <p:cNvCxnSpPr/>
          <p:nvPr userDrawn="1"/>
        </p:nvCxnSpPr>
        <p:spPr>
          <a:xfrm>
            <a:off x="0" y="6165304"/>
            <a:ext cx="9144000" cy="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2717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pic>
        <p:nvPicPr>
          <p:cNvPr id="11" name="Obraz 10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402" b="88551"/>
          <a:stretch/>
        </p:blipFill>
        <p:spPr>
          <a:xfrm>
            <a:off x="4901" y="0"/>
            <a:ext cx="3447020" cy="1224000"/>
          </a:xfrm>
          <a:prstGeom prst="rect">
            <a:avLst/>
          </a:prstGeom>
        </p:spPr>
      </p:pic>
      <p:pic>
        <p:nvPicPr>
          <p:cNvPr id="12" name="Obraz 11"/>
          <p:cNvPicPr/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130" t="92111" b="1808"/>
          <a:stretch/>
        </p:blipFill>
        <p:spPr>
          <a:xfrm>
            <a:off x="4769224" y="6207760"/>
            <a:ext cx="4374774" cy="650240"/>
          </a:xfrm>
          <a:prstGeom prst="rect">
            <a:avLst/>
          </a:prstGeom>
        </p:spPr>
      </p:pic>
      <p:pic>
        <p:nvPicPr>
          <p:cNvPr id="13" name="Obraz 12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324" r="50000" b="1808"/>
          <a:stretch/>
        </p:blipFill>
        <p:spPr>
          <a:xfrm>
            <a:off x="0" y="5909819"/>
            <a:ext cx="3779837" cy="948181"/>
          </a:xfrm>
          <a:prstGeom prst="rect">
            <a:avLst/>
          </a:prstGeom>
        </p:spPr>
      </p:pic>
      <p:sp>
        <p:nvSpPr>
          <p:cNvPr id="14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7020272" y="5805264"/>
            <a:ext cx="2133600" cy="365125"/>
          </a:xfrm>
          <a:prstGeom prst="rect">
            <a:avLst/>
          </a:prstGeom>
        </p:spPr>
        <p:txBody>
          <a:bodyPr/>
          <a:lstStyle/>
          <a:p>
            <a:fld id="{FE18BB82-EA08-42EE-BE39-1F8BC0026E49}" type="slidenum">
              <a:rPr lang="pl-PL" smtClean="0"/>
              <a:t>‹#›</a:t>
            </a:fld>
            <a:endParaRPr lang="pl-PL" dirty="0"/>
          </a:p>
        </p:txBody>
      </p:sp>
      <p:pic>
        <p:nvPicPr>
          <p:cNvPr id="15" name="Obraz 14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38" b="88648"/>
          <a:stretch/>
        </p:blipFill>
        <p:spPr>
          <a:xfrm>
            <a:off x="4338918" y="10217"/>
            <a:ext cx="4805080" cy="1213783"/>
          </a:xfrm>
          <a:prstGeom prst="rect">
            <a:avLst/>
          </a:prstGeom>
        </p:spPr>
      </p:pic>
      <p:cxnSp>
        <p:nvCxnSpPr>
          <p:cNvPr id="16" name="Łącznik prostoliniowy 15"/>
          <p:cNvCxnSpPr/>
          <p:nvPr userDrawn="1"/>
        </p:nvCxnSpPr>
        <p:spPr>
          <a:xfrm>
            <a:off x="539552" y="1224000"/>
            <a:ext cx="8064896" cy="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oliniowy 16"/>
          <p:cNvCxnSpPr/>
          <p:nvPr userDrawn="1"/>
        </p:nvCxnSpPr>
        <p:spPr>
          <a:xfrm>
            <a:off x="539552" y="6165304"/>
            <a:ext cx="8064896" cy="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7262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671686"/>
            <a:ext cx="8229600" cy="745951"/>
          </a:xfrm>
        </p:spPr>
        <p:txBody>
          <a:bodyPr/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10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7020272" y="5805264"/>
            <a:ext cx="2133600" cy="365125"/>
          </a:xfrm>
          <a:prstGeom prst="rect">
            <a:avLst/>
          </a:prstGeom>
        </p:spPr>
        <p:txBody>
          <a:bodyPr/>
          <a:lstStyle/>
          <a:p>
            <a:fld id="{FE18BB82-EA08-42EE-BE39-1F8BC0026E49}" type="slidenum">
              <a:rPr lang="pl-PL" smtClean="0"/>
              <a:t>‹#›</a:t>
            </a:fld>
            <a:endParaRPr lang="pl-PL"/>
          </a:p>
        </p:txBody>
      </p:sp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20000"/>
            <a:ext cx="9144000" cy="752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Łącznik prostoliniowy 12"/>
          <p:cNvCxnSpPr/>
          <p:nvPr userDrawn="1"/>
        </p:nvCxnSpPr>
        <p:spPr>
          <a:xfrm>
            <a:off x="0" y="6165304"/>
            <a:ext cx="9144000" cy="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4130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671686"/>
            <a:ext cx="8229600" cy="745951"/>
          </a:xfrm>
        </p:spPr>
        <p:txBody>
          <a:bodyPr/>
          <a:lstStyle>
            <a:lvl1pPr>
              <a:defRPr/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12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7020272" y="5805264"/>
            <a:ext cx="2133600" cy="365125"/>
          </a:xfrm>
          <a:prstGeom prst="rect">
            <a:avLst/>
          </a:prstGeom>
        </p:spPr>
        <p:txBody>
          <a:bodyPr/>
          <a:lstStyle/>
          <a:p>
            <a:fld id="{FE18BB82-EA08-42EE-BE39-1F8BC0026E49}" type="slidenum">
              <a:rPr lang="pl-PL" smtClean="0"/>
              <a:t>‹#›</a:t>
            </a:fld>
            <a:endParaRPr lang="pl-PL"/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20000"/>
            <a:ext cx="9144000" cy="752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Łącznik prostoliniowy 14"/>
          <p:cNvCxnSpPr/>
          <p:nvPr userDrawn="1"/>
        </p:nvCxnSpPr>
        <p:spPr>
          <a:xfrm>
            <a:off x="0" y="6165304"/>
            <a:ext cx="9144000" cy="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8826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671686"/>
            <a:ext cx="8229600" cy="745951"/>
          </a:xfrm>
        </p:spPr>
        <p:txBody>
          <a:bodyPr/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7020272" y="5805264"/>
            <a:ext cx="2133600" cy="365125"/>
          </a:xfrm>
          <a:prstGeom prst="rect">
            <a:avLst/>
          </a:prstGeom>
        </p:spPr>
        <p:txBody>
          <a:bodyPr/>
          <a:lstStyle/>
          <a:p>
            <a:fld id="{FE18BB82-EA08-42EE-BE39-1F8BC0026E49}" type="slidenum">
              <a:rPr lang="pl-PL" smtClean="0"/>
              <a:t>‹#›</a:t>
            </a:fld>
            <a:endParaRPr lang="pl-PL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20000"/>
            <a:ext cx="9144000" cy="752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Łącznik prostoliniowy 10"/>
          <p:cNvCxnSpPr/>
          <p:nvPr userDrawn="1"/>
        </p:nvCxnSpPr>
        <p:spPr>
          <a:xfrm>
            <a:off x="0" y="6165304"/>
            <a:ext cx="9144000" cy="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17219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7020272" y="5805264"/>
            <a:ext cx="2133600" cy="365125"/>
          </a:xfrm>
          <a:prstGeom prst="rect">
            <a:avLst/>
          </a:prstGeom>
        </p:spPr>
        <p:txBody>
          <a:bodyPr/>
          <a:lstStyle/>
          <a:p>
            <a:fld id="{FE18BB82-EA08-42EE-BE39-1F8BC0026E49}" type="slidenum">
              <a:rPr lang="pl-PL" smtClean="0"/>
              <a:t>‹#›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20000"/>
            <a:ext cx="9144000" cy="752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Łącznik prostoliniowy 9"/>
          <p:cNvCxnSpPr/>
          <p:nvPr userDrawn="1"/>
        </p:nvCxnSpPr>
        <p:spPr>
          <a:xfrm>
            <a:off x="0" y="6165304"/>
            <a:ext cx="9144000" cy="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30300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0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7020272" y="5805264"/>
            <a:ext cx="2133600" cy="365125"/>
          </a:xfrm>
          <a:prstGeom prst="rect">
            <a:avLst/>
          </a:prstGeom>
        </p:spPr>
        <p:txBody>
          <a:bodyPr/>
          <a:lstStyle/>
          <a:p>
            <a:fld id="{FE18BB82-EA08-42EE-BE39-1F8BC0026E49}" type="slidenum">
              <a:rPr lang="pl-PL" smtClean="0"/>
              <a:t>‹#›</a:t>
            </a:fld>
            <a:endParaRPr lang="pl-PL"/>
          </a:p>
        </p:txBody>
      </p:sp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20000"/>
            <a:ext cx="9144000" cy="752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Łącznik prostoliniowy 12"/>
          <p:cNvCxnSpPr/>
          <p:nvPr userDrawn="1"/>
        </p:nvCxnSpPr>
        <p:spPr>
          <a:xfrm>
            <a:off x="0" y="6165304"/>
            <a:ext cx="9144000" cy="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2922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0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7020272" y="5805264"/>
            <a:ext cx="2133600" cy="365125"/>
          </a:xfrm>
          <a:prstGeom prst="rect">
            <a:avLst/>
          </a:prstGeom>
        </p:spPr>
        <p:txBody>
          <a:bodyPr/>
          <a:lstStyle/>
          <a:p>
            <a:fld id="{FE18BB82-EA08-42EE-BE39-1F8BC0026E49}" type="slidenum">
              <a:rPr lang="pl-PL" smtClean="0"/>
              <a:t>‹#›</a:t>
            </a:fld>
            <a:endParaRPr lang="pl-PL"/>
          </a:p>
        </p:txBody>
      </p:sp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20000"/>
            <a:ext cx="9144000" cy="752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Łącznik prostoliniowy 12"/>
          <p:cNvCxnSpPr/>
          <p:nvPr userDrawn="1"/>
        </p:nvCxnSpPr>
        <p:spPr>
          <a:xfrm>
            <a:off x="0" y="6165304"/>
            <a:ext cx="9144000" cy="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59041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7020272" y="5805264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400" b="0"/>
            </a:lvl1pPr>
          </a:lstStyle>
          <a:p>
            <a:fld id="{FE18BB82-EA08-42EE-BE39-1F8BC0026E4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37023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8BB82-EA08-42EE-BE39-1F8BC0026E49}" type="slidenum">
              <a:rPr lang="pl-PL" smtClean="0"/>
              <a:t>1</a:t>
            </a:fld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1187624" y="1208946"/>
            <a:ext cx="67687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Materiały dydaktyczne</a:t>
            </a:r>
            <a:br>
              <a:rPr lang="pl-PL" sz="2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dodatkowych zajęć wyrównawczych z przedmiotu</a:t>
            </a:r>
          </a:p>
        </p:txBody>
      </p:sp>
      <p:sp>
        <p:nvSpPr>
          <p:cNvPr id="6" name="Prostokąt 5"/>
          <p:cNvSpPr/>
          <p:nvPr/>
        </p:nvSpPr>
        <p:spPr>
          <a:xfrm>
            <a:off x="1187624" y="2967335"/>
            <a:ext cx="67687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dla studentów kierunku/kierunków</a:t>
            </a:r>
            <a:br>
              <a:rPr lang="pl-PL" sz="2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................................................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203336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020000" y="5806800"/>
            <a:ext cx="2133600" cy="365125"/>
          </a:xfrm>
        </p:spPr>
        <p:txBody>
          <a:bodyPr/>
          <a:lstStyle/>
          <a:p>
            <a:fld id="{FE18BB82-EA08-42EE-BE39-1F8BC0026E49}" type="slidenum">
              <a:rPr lang="pl-PL" smtClean="0"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70704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7</Words>
  <Application>Microsoft Office PowerPoint</Application>
  <PresentationFormat>Pokaz na ekranie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3" baseType="lpstr">
      <vt:lpstr>Motyw pakietu Office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user</dc:creator>
  <cp:lastModifiedBy>user</cp:lastModifiedBy>
  <cp:revision>35</cp:revision>
  <dcterms:created xsi:type="dcterms:W3CDTF">2022-12-08T21:31:44Z</dcterms:created>
  <dcterms:modified xsi:type="dcterms:W3CDTF">2022-12-23T08:08:16Z</dcterms:modified>
</cp:coreProperties>
</file>